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97" r:id="rId16"/>
    <p:sldId id="264" r:id="rId17"/>
    <p:sldId id="261" r:id="rId18"/>
    <p:sldId id="262" r:id="rId19"/>
    <p:sldId id="263" r:id="rId20"/>
    <p:sldId id="265" r:id="rId21"/>
    <p:sldId id="266" r:id="rId22"/>
    <p:sldId id="277" r:id="rId23"/>
    <p:sldId id="275" r:id="rId24"/>
    <p:sldId id="267" r:id="rId25"/>
    <p:sldId id="276" r:id="rId26"/>
    <p:sldId id="279" r:id="rId27"/>
    <p:sldId id="280" r:id="rId28"/>
    <p:sldId id="282" r:id="rId29"/>
    <p:sldId id="284" r:id="rId30"/>
    <p:sldId id="286" r:id="rId31"/>
    <p:sldId id="289" r:id="rId32"/>
    <p:sldId id="291" r:id="rId33"/>
    <p:sldId id="292" r:id="rId34"/>
    <p:sldId id="293" r:id="rId35"/>
    <p:sldId id="296" r:id="rId36"/>
    <p:sldId id="295" r:id="rId37"/>
    <p:sldId id="268" r:id="rId38"/>
    <p:sldId id="269" r:id="rId39"/>
    <p:sldId id="270" r:id="rId40"/>
    <p:sldId id="271" r:id="rId41"/>
    <p:sldId id="272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jpe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jpeg"/><Relationship Id="rId9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D7F21-B5F7-4C8A-A2CB-28D2B7452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For Favicon:</a:t>
            </a:r>
          </a:p>
        </p:txBody>
      </p:sp>
      <p:pic>
        <p:nvPicPr>
          <p:cNvPr id="5" name="Picture 4" descr="A close up of a person smiling for the camera&#10;&#10;Description automatically generated">
            <a:extLst>
              <a:ext uri="{FF2B5EF4-FFF2-40B4-BE49-F238E27FC236}">
                <a16:creationId xmlns:a16="http://schemas.microsoft.com/office/drawing/2014/main" id="{278B4ED6-7F76-4536-825F-306A42EAF9B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048" y="2670048"/>
            <a:ext cx="1517904" cy="151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63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7E04E-CDC5-4476-9346-9D7B282823E8}"/>
              </a:ext>
            </a:extLst>
          </p:cNvPr>
          <p:cNvSpPr txBox="1"/>
          <p:nvPr/>
        </p:nvSpPr>
        <p:spPr>
          <a:xfrm rot="1436730">
            <a:off x="2313882" y="2060475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castVisibilityRequest</a:t>
            </a:r>
            <a:endParaRPr lang="en-CA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333482-CF7B-423E-B93A-FAE75789934E}"/>
              </a:ext>
            </a:extLst>
          </p:cNvPr>
          <p:cNvCxnSpPr>
            <a:cxnSpLocks/>
          </p:cNvCxnSpPr>
          <p:nvPr/>
        </p:nvCxnSpPr>
        <p:spPr>
          <a:xfrm>
            <a:off x="2525168" y="1491343"/>
            <a:ext cx="2006480" cy="858567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9B78263-8EBC-4D9F-959B-F26B641FF8BD}"/>
              </a:ext>
            </a:extLst>
          </p:cNvPr>
          <p:cNvSpPr txBox="1"/>
          <p:nvPr/>
        </p:nvSpPr>
        <p:spPr>
          <a:xfrm rot="20264355">
            <a:off x="2178741" y="3595482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castVisibilityUpdate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D9A39B8-CB7A-48DF-9919-D019B7779508}"/>
              </a:ext>
            </a:extLst>
          </p:cNvPr>
          <p:cNvCxnSpPr>
            <a:cxnSpLocks/>
          </p:cNvCxnSpPr>
          <p:nvPr/>
        </p:nvCxnSpPr>
        <p:spPr>
          <a:xfrm flipH="1">
            <a:off x="2350281" y="3541288"/>
            <a:ext cx="2367699" cy="119743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5751" y="3289703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676801" y="1815396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‘object’: </a:t>
            </a:r>
            <a:r>
              <a:rPr lang="en-CA" dirty="0" err="1"/>
              <a:t>leftPaddle</a:t>
            </a:r>
            <a:r>
              <a:rPr lang="en-CA" dirty="0"/>
              <a:t>, ball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’: 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B22301-F790-4E41-A125-F5B447BB8804}"/>
              </a:ext>
            </a:extLst>
          </p:cNvPr>
          <p:cNvSpPr txBox="1"/>
          <p:nvPr/>
        </p:nvSpPr>
        <p:spPr>
          <a:xfrm rot="912627">
            <a:off x="6801183" y="4502842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B53BF87-E176-4AA1-9755-BEA6BF314FA4}"/>
              </a:ext>
            </a:extLst>
          </p:cNvPr>
          <p:cNvCxnSpPr/>
          <p:nvPr/>
        </p:nvCxnSpPr>
        <p:spPr>
          <a:xfrm>
            <a:off x="7447405" y="3780148"/>
            <a:ext cx="73068" cy="4784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quizBallGameOver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27076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EE771C8-73EE-4C2A-9864-551BB24F950A}"/>
              </a:ext>
            </a:extLst>
          </p:cNvPr>
          <p:cNvCxnSpPr>
            <a:cxnSpLocks/>
          </p:cNvCxnSpPr>
          <p:nvPr/>
        </p:nvCxnSpPr>
        <p:spPr>
          <a:xfrm>
            <a:off x="7144138" y="4489965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63A887-A649-46AA-9A89-C9C71D278E3D}"/>
              </a:ext>
            </a:extLst>
          </p:cNvPr>
          <p:cNvCxnSpPr>
            <a:cxnSpLocks/>
          </p:cNvCxnSpPr>
          <p:nvPr/>
        </p:nvCxnSpPr>
        <p:spPr>
          <a:xfrm flipH="1">
            <a:off x="6220406" y="5231749"/>
            <a:ext cx="1875454" cy="1438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08403B-942E-48F5-AAA5-452DAE7FD81A}"/>
              </a:ext>
            </a:extLst>
          </p:cNvPr>
          <p:cNvCxnSpPr>
            <a:cxnSpLocks/>
          </p:cNvCxnSpPr>
          <p:nvPr/>
        </p:nvCxnSpPr>
        <p:spPr>
          <a:xfrm flipH="1">
            <a:off x="7158133" y="4616314"/>
            <a:ext cx="716905" cy="629816"/>
          </a:xfrm>
          <a:prstGeom prst="straightConnector1">
            <a:avLst/>
          </a:prstGeom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7525144" y="4869607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theta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12524</TotalTime>
  <Words>1136</Words>
  <Application>Microsoft Office PowerPoint</Application>
  <PresentationFormat>Widescreen</PresentationFormat>
  <Paragraphs>374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 Favicon: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253</cp:revision>
  <dcterms:created xsi:type="dcterms:W3CDTF">2020-04-23T16:30:09Z</dcterms:created>
  <dcterms:modified xsi:type="dcterms:W3CDTF">2020-05-11T23:18:32Z</dcterms:modified>
</cp:coreProperties>
</file>